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6" r:id="rId2"/>
    <p:sldId id="265" r:id="rId3"/>
    <p:sldId id="266" r:id="rId4"/>
    <p:sldId id="307" r:id="rId5"/>
    <p:sldId id="308" r:id="rId6"/>
    <p:sldId id="296" r:id="rId7"/>
    <p:sldId id="303" r:id="rId8"/>
    <p:sldId id="297" r:id="rId9"/>
    <p:sldId id="264" r:id="rId10"/>
    <p:sldId id="298" r:id="rId11"/>
    <p:sldId id="299" r:id="rId12"/>
    <p:sldId id="300" r:id="rId13"/>
    <p:sldId id="301" r:id="rId14"/>
    <p:sldId id="304" r:id="rId15"/>
    <p:sldId id="309" r:id="rId16"/>
    <p:sldId id="305" r:id="rId17"/>
    <p:sldId id="306" r:id="rId18"/>
    <p:sldId id="293" r:id="rId19"/>
    <p:sldId id="302" r:id="rId20"/>
    <p:sldId id="310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80" autoAdjust="0"/>
  </p:normalViewPr>
  <p:slideViewPr>
    <p:cSldViewPr>
      <p:cViewPr varScale="1">
        <p:scale>
          <a:sx n="81" d="100"/>
          <a:sy n="81" d="100"/>
        </p:scale>
        <p:origin x="1406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4070E-E8A1-4F42-B59D-865766FD3244}" type="datetimeFigureOut">
              <a:rPr lang="en-HK" smtClean="0"/>
              <a:t>12/4/16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CACC7-ACE6-4F86-941D-06BD8F3FFEE8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3569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3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1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3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5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2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8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0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5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7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5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H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9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H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H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B473-58D4-4174-951A-E210CF4BB06D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8448D-0A46-4741-9660-11F72334C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bitatbroward.org/homeownership/sweat-equity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Natural_farming" TargetMode="External"/><Relationship Id="rId2" Type="http://schemas.openxmlformats.org/officeDocument/2006/relationships/hyperlink" Target="https://en.wikipedia.org/wiki/Masanobu_Fukuoka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quailsprings.org/" TargetMode="External"/><Relationship Id="rId4" Type="http://schemas.openxmlformats.org/officeDocument/2006/relationships/hyperlink" Target="http://casitasvalley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09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Technology in the United States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2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914400" y="1524000"/>
            <a:ext cx="79248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City Renewal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“sweat equity” housing rehabilitation (e.g.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Habitat for Humanity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sponsoring agency purchases a run-down house in inner city at a low price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house was purchased without a cash down payment, instead the person works on the house,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contrib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uting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labor (sweat)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agency arranges for financing, and give advices on restoration and make tools available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restoration work is done by the homeowner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Homeowner gets a home otherwise not affordable and learns skills (carpentry, plumbing and others)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neighborhood is benefitted with a renovated house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city collect taxes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owner gains pride and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255433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759009" y="1981200"/>
            <a:ext cx="4876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City Renewal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assistance in energy conservation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Insulation, tools and instruction are made available either for free or at a cost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Homeowners do their own work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 carpentry and other skills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House is made warmer and lower energy bills</a:t>
            </a:r>
          </a:p>
          <a:p>
            <a:pPr marL="1257300" lvl="3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 Saves on welfare cost</a:t>
            </a: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60000">
            <a:off x="5638800" y="1600200"/>
            <a:ext cx="2867025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City Renewal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gardens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Vacant lots are often used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is enriched by compost, perhaps from leaves donated by the parks department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 agencies or community organizations give advice and even lend tools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Gardeners use the food grown for their meals, productivity is high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City Renewal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gardens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69606"/>
            <a:ext cx="4383385" cy="3533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048000"/>
            <a:ext cx="3976688" cy="317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1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Aspects of Appropriate Technology which lead to increase in productivity in large organizations are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simplicity and small scale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by the user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Organizations structured in ways consistent with Appropriate Technology work better than those structured in other ways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simplicity and small scale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by the user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6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Keeping an organization small and simply administered leads to better results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Easier to get approval for actions if only a few people need to be consulted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Face-to-face communications (with smaller number of people) are more effective means for discussion than written memos or emails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6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Users understand the technology sufficiently to adapt it to their needs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Workers have sufficient control so that they can improve the process while they are doing the work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7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5" y="228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Concerns about Appropriate Technology in the US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811539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a place exist for Appropriate Technology in a society full of other technologies 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it do enough to compete 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it too far from the mainstream to be taken seriously 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a person survive in the long run using the Appropriate Technology approach ?</a:t>
            </a: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answers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Situations exist in which Appropriate Technology is more effective than the alternative (previous examples)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technology can do enough to compete in certain situations (e.g. alternative rural life style)</a:t>
            </a:r>
          </a:p>
          <a:p>
            <a:pPr lvl="2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Technology as an Alternative Lifestyle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1600200"/>
            <a:ext cx="57912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Concept of Permaculture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Permaculture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is a system of agricultural and social design principles centered around simulating or directly utilizing the patterns and features observed in natural ecosystems.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 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permaculture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originally referred to "permanent agriculture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expanded to stand also for "permanent culture", as it was understood that social aspects were integral to a truly sustainable system as inspired by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Masanobu Fukuoka"/>
              </a:rPr>
              <a:t>Masanobu Fukuoka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’s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Natural farming"/>
              </a:rPr>
              <a:t>natural farming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philosophy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Permaculture in SB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Casitas Valley Farm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Quail Springs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Permuculture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5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Basic Question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600200"/>
            <a:ext cx="8001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Appropriate Technology work in parallel with the high technologies already existed in the US ?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needs that can be met by Appropriate Technology 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examples</a:t>
            </a:r>
          </a:p>
        </p:txBody>
      </p:sp>
    </p:spTree>
    <p:extLst>
      <p:ext uri="{BB962C8B-B14F-4D97-AF65-F5344CB8AC3E}">
        <p14:creationId xmlns:p14="http://schemas.microsoft.com/office/powerpoint/2010/main" val="259924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Justification of Appropriate Technology in the US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1600200"/>
            <a:ext cx="579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Diversity (in lifestyle, product development, inner city renewal, etc.)  should be maintained in the US, methods which are successful should not disappear</a:t>
            </a:r>
          </a:p>
          <a:p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country as a whole would be poorer if Appropriate Technology-like activities disappear</a:t>
            </a:r>
          </a:p>
        </p:txBody>
      </p:sp>
    </p:spTree>
    <p:extLst>
      <p:ext uri="{BB962C8B-B14F-4D97-AF65-F5344CB8AC3E}">
        <p14:creationId xmlns:p14="http://schemas.microsoft.com/office/powerpoint/2010/main" val="221699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5" y="228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Assignment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" name="Rectangle 2"/>
          <p:cNvSpPr/>
          <p:nvPr/>
        </p:nvSpPr>
        <p:spPr>
          <a:xfrm>
            <a:off x="876202" y="1752600"/>
            <a:ext cx="75057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 blame changes in technology for many of the US problems, for example, unemployment is blamed on factory modernization.  Consider a national problem and show how technology caused or at least exacerbated 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another social service besides rehabilitation which might be performed better if a less elaborate technological approach was used (maternity care is an often used example)</a:t>
            </a:r>
          </a:p>
          <a:p>
            <a:pPr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95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 in the US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evidences of needs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Housing is a pressing need in many places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Repairable buildings stand abandoned in inner city</a:t>
            </a:r>
          </a:p>
          <a:p>
            <a:pPr lvl="2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 of fuel for heating in the northern regions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the overall supply appears to be adequate</a:t>
            </a:r>
          </a:p>
          <a:p>
            <a:pPr lvl="2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dissatisfaction of the quality of service –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streets are in disrepair or dirty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Physicians are impersonal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Appliances cannot be repaired</a:t>
            </a:r>
          </a:p>
          <a:p>
            <a:pPr lvl="2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39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 in the US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evidences of needs</a:t>
            </a:r>
          </a:p>
          <a:p>
            <a:pPr lvl="2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Unemployment coexists with unfilled jobs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 of job located near unemployed people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 of jobs that are challenging and lead to advancement</a:t>
            </a:r>
          </a:p>
          <a:p>
            <a:pPr lvl="2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Decline in productivity in manufacturing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 in company’s organization and planning, not in a lack of engineering skills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 Japanese home air conditioners improved slightly but significantly every year, while US companies kept its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superior model too long</a:t>
            </a:r>
          </a:p>
          <a:p>
            <a:pPr lvl="2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concerns </a:t>
            </a:r>
          </a:p>
          <a:p>
            <a:pPr marL="135255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Pollution (in urban areas)</a:t>
            </a:r>
          </a:p>
          <a:p>
            <a:pPr marL="1352550" lvl="3" indent="-4572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 of open space and the erosion of farmland</a:t>
            </a:r>
          </a:p>
          <a:p>
            <a:pPr marL="1352550" lvl="3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continuing reliance on fossil fuels</a:t>
            </a:r>
          </a:p>
        </p:txBody>
      </p:sp>
    </p:spTree>
    <p:extLst>
      <p:ext uri="{BB962C8B-B14F-4D97-AF65-F5344CB8AC3E}">
        <p14:creationId xmlns:p14="http://schemas.microsoft.com/office/powerpoint/2010/main" val="41594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 in the US</a:t>
            </a:r>
            <a:endParaRPr lang="en-US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has a culture  which thrives on technological changes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 lvl="2" indent="-45720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Popular music thrives on new technology</a:t>
            </a:r>
          </a:p>
          <a:p>
            <a:pPr marL="895350" lvl="2" indent="-45720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technology is part of the US culture (Henry Ford and the Wright brothers, at the beginning of their career, were small scale, self-reliant engineers).  Need to maintain that kind of  “Yankee ingenuity”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52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981200"/>
            <a:ext cx="746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Rehabilitation Engineering Program at North Carolina in 1979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City Renewal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in Productivity</a:t>
            </a:r>
          </a:p>
        </p:txBody>
      </p:sp>
    </p:spTree>
    <p:extLst>
      <p:ext uri="{BB962C8B-B14F-4D97-AF65-F5344CB8AC3E}">
        <p14:creationId xmlns:p14="http://schemas.microsoft.com/office/powerpoint/2010/main" val="42009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16764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Rehabilitation Engineering Program at North Carolina in 1979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920000">
            <a:off x="1505930" y="2672554"/>
            <a:ext cx="5703619" cy="343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1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676400"/>
            <a:ext cx="74676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Rehabilitation Engineering Program at North Carolina in 1979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Costs about $500,000 out of the state $54 million vocational rehabilitation budget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Helped 2500 people between 1979 and 1999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Engineers were paid much less than those worked for defense contractor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 satisfaction is much higher as engineers interact face-to-face with handicapped persons to find the best solution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28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Successful Appropriate Technology projects in the 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1981200"/>
            <a:ext cx="57912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City Renewal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“sweat equity” housing rehabilitation</a:t>
            </a: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assistance in energy conservation</a:t>
            </a: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gardens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2118</TotalTime>
  <Words>1018</Words>
  <Application>Microsoft Office PowerPoint</Application>
  <PresentationFormat>On-screen Show (4:3)</PresentationFormat>
  <Paragraphs>137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Office Theme</vt:lpstr>
      <vt:lpstr>Appropriate Technology in the United States </vt:lpstr>
      <vt:lpstr>The Basic Question</vt:lpstr>
      <vt:lpstr>Needs in the US</vt:lpstr>
      <vt:lpstr>Needs in the US</vt:lpstr>
      <vt:lpstr>Needs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Example of Successful Appropriate Technology projects in the US</vt:lpstr>
      <vt:lpstr>Concerns about Appropriate Technology in the US</vt:lpstr>
      <vt:lpstr>Appropriate Technology as an Alternative Lifestyle</vt:lpstr>
      <vt:lpstr>Justification of Appropriate Technology in the US</vt:lpstr>
      <vt:lpstr>Assignment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in the World</dc:title>
  <dc:creator>VPAD</dc:creator>
  <cp:lastModifiedBy>walter yuen</cp:lastModifiedBy>
  <cp:revision>117</cp:revision>
  <dcterms:created xsi:type="dcterms:W3CDTF">2015-02-23T15:25:11Z</dcterms:created>
  <dcterms:modified xsi:type="dcterms:W3CDTF">2016-04-12T22:03:59Z</dcterms:modified>
</cp:coreProperties>
</file>